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2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C13DF-4614-3B09-A263-69700ADC0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63671-6563-E56A-216A-8D5A00466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E3C1AF-9127-D422-B54F-48D4F4B6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2653AD-C594-6F22-FD47-31F36AE9E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6F15D0-3D24-943F-316D-384448A7F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30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D56402-5297-4CD7-742C-5D0130811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045DCA-09EB-E131-E80F-72C7EC014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B11DFE-ECE7-1482-106D-A6E099FAB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E3A2A-3054-A839-2DF9-377F17094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7DC995-CF5A-B5FE-6996-62E4B496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8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5E3A4A-1247-2799-9453-C0B428FDC8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41182B-2823-0F74-BE59-DA75173F1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592977-1146-3A2B-57CB-CF0641AC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128F86-B63E-1DDB-C224-B7D0D84C9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0C73D4-E291-0297-775F-85E6D041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43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6B324E-C640-7B37-F329-2C951CAD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4AC95E-F113-38E7-218F-9B469D51F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A04CA1-0E2A-2AD0-2D5C-0058F94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572D2A-EA02-812A-472A-5FA20C88D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A9DDB-35AF-7BD2-03EA-A93446B52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16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D4C63-45A9-2432-5B11-8DBD9931B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60B902-B0F3-6171-A8C3-84DDE1E32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F79108-3C0B-D121-87DA-CC44192E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1CF20D-ABE4-91F6-4283-C692E1745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5D047-1EE8-C28E-456A-54BB8FFE5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24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1BAEB-A772-CED8-1465-4B841C13C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F56554-B8F7-EAFA-CC2F-76936881D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945DF1F-9B71-B979-4466-B5A50210F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579035-2BF9-833C-4542-A2957FF89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882AF2-3A6A-C981-5F34-8D2835A1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09C953-1434-06E7-5450-DF437B0B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21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DD25B-8887-CEDC-2815-4E937EA58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3C74F2-75CB-70E1-B779-44398D101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0B9DCC-4C61-7330-A74E-6D7AD3F0B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BFE227-7523-62CE-86EB-86B8E740E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3DCE98-5CEB-E68A-467B-989AFFDA8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9A712C-9C2A-DDE5-FD58-9424C4761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6E4BC6-869E-CF64-FABA-B0105D30A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8F5E18D-2FC9-4B93-9F86-BD955A4F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11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97646-028E-99DD-2B89-B1EF85BA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E53DC4-5D33-C44A-07C2-2579535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AECBD9-20E9-2687-B768-A27D5978E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345802-1853-06ED-560E-A299A06C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76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1DDD0C-507C-268D-7F31-A0BB0FDC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A625C0-21E0-9A28-1E88-88DDC3BB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4767936-0CB3-D73C-BEF0-883E5C95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6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1AF7-1F97-B3A5-7D02-298B13BD8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8C8D41-20DB-C860-A33D-F9F2B22AE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2DEF7D-EC34-FD21-C1E1-79C84A672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E025BD-F237-C3EB-D216-BD0DF699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1E7EBF-E3BD-1BBB-4030-7598719E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2EF7BB-ACCA-45CB-FA4C-9EF97227A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84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FE6FAF-D026-DBFD-F37A-5A2CFCE9E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559C3E-8369-FB82-7793-4C3A70186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E5EFF6-F925-6697-3D6C-76E6981AD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ADD090-73F4-69A7-1239-8BBF9FB1A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9A08FD-F017-BB71-355B-ED1F44C1E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C1EAAA-1814-3EEA-07C3-887C8A1FD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15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FB2D508-753D-162C-7F13-42EA26382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FB5CCB-A74E-B8E2-E650-653FC810F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0E59D2-04B0-8FE9-25E7-A400CBE4E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EEE64-6636-4BDD-994B-9CD438B6B111}" type="datetimeFigureOut">
              <a:rPr kumimoji="1" lang="ja-JP" altLang="en-US" smtClean="0"/>
              <a:t>2022/6/18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E79B68-9256-2642-F130-D592FDC1A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2451A1-CE78-8F86-BF7D-0B0B7C1FC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9FB9B-C583-4AA4-AB58-9482ABB7C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45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8438FAE-5BEA-EFE7-7F1A-48EA5CFD952D}"/>
              </a:ext>
            </a:extLst>
          </p:cNvPr>
          <p:cNvSpPr/>
          <p:nvPr/>
        </p:nvSpPr>
        <p:spPr>
          <a:xfrm>
            <a:off x="263357" y="529992"/>
            <a:ext cx="1800000" cy="1800000"/>
          </a:xfrm>
          <a:prstGeom prst="roundRect">
            <a:avLst>
              <a:gd name="adj" fmla="val 3761"/>
            </a:avLst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AD04D5F1-A4FA-6C6D-19F9-526C5C055D69}"/>
              </a:ext>
            </a:extLst>
          </p:cNvPr>
          <p:cNvSpPr/>
          <p:nvPr/>
        </p:nvSpPr>
        <p:spPr>
          <a:xfrm>
            <a:off x="263357" y="2473092"/>
            <a:ext cx="1800000" cy="1800000"/>
          </a:xfrm>
          <a:prstGeom prst="roundRect">
            <a:avLst>
              <a:gd name="adj" fmla="val 3761"/>
            </a:avLst>
          </a:prstGeom>
          <a:solidFill>
            <a:srgbClr val="E2E2E2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7B39DCD-0D89-A823-30B8-98D68C622BED}"/>
              </a:ext>
            </a:extLst>
          </p:cNvPr>
          <p:cNvSpPr/>
          <p:nvPr/>
        </p:nvSpPr>
        <p:spPr>
          <a:xfrm>
            <a:off x="263357" y="4416192"/>
            <a:ext cx="1800000" cy="1800000"/>
          </a:xfrm>
          <a:prstGeom prst="roundRect">
            <a:avLst>
              <a:gd name="adj" fmla="val 3761"/>
            </a:avLst>
          </a:prstGeom>
          <a:solidFill>
            <a:schemeClr val="bg1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DF2CD84-0FF9-7EFC-2FC6-2695D2684742}"/>
              </a:ext>
            </a:extLst>
          </p:cNvPr>
          <p:cNvSpPr txBox="1"/>
          <p:nvPr/>
        </p:nvSpPr>
        <p:spPr>
          <a:xfrm>
            <a:off x="263356" y="552908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桃太郎</a:t>
            </a:r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7EB741C6-8411-96F2-ED75-E77193E9615E}"/>
              </a:ext>
            </a:extLst>
          </p:cNvPr>
          <p:cNvSpPr/>
          <p:nvPr/>
        </p:nvSpPr>
        <p:spPr>
          <a:xfrm>
            <a:off x="4205888" y="2473092"/>
            <a:ext cx="1800000" cy="524108"/>
          </a:xfrm>
          <a:custGeom>
            <a:avLst/>
            <a:gdLst>
              <a:gd name="connsiteX0" fmla="*/ 67698 w 1800000"/>
              <a:gd name="connsiteY0" fmla="*/ 0 h 524108"/>
              <a:gd name="connsiteX1" fmla="*/ 1732302 w 1800000"/>
              <a:gd name="connsiteY1" fmla="*/ 0 h 524108"/>
              <a:gd name="connsiteX2" fmla="*/ 1800000 w 1800000"/>
              <a:gd name="connsiteY2" fmla="*/ 67698 h 524108"/>
              <a:gd name="connsiteX3" fmla="*/ 1800000 w 1800000"/>
              <a:gd name="connsiteY3" fmla="*/ 524108 h 524108"/>
              <a:gd name="connsiteX4" fmla="*/ 0 w 1800000"/>
              <a:gd name="connsiteY4" fmla="*/ 524108 h 524108"/>
              <a:gd name="connsiteX5" fmla="*/ 0 w 1800000"/>
              <a:gd name="connsiteY5" fmla="*/ 67698 h 524108"/>
              <a:gd name="connsiteX6" fmla="*/ 67698 w 1800000"/>
              <a:gd name="connsiteY6" fmla="*/ 0 h 524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0000" h="524108">
                <a:moveTo>
                  <a:pt x="67698" y="0"/>
                </a:moveTo>
                <a:lnTo>
                  <a:pt x="1732302" y="0"/>
                </a:lnTo>
                <a:cubicBezTo>
                  <a:pt x="1769691" y="0"/>
                  <a:pt x="1800000" y="30309"/>
                  <a:pt x="1800000" y="67698"/>
                </a:cubicBezTo>
                <a:lnTo>
                  <a:pt x="1800000" y="524108"/>
                </a:lnTo>
                <a:lnTo>
                  <a:pt x="0" y="524108"/>
                </a:lnTo>
                <a:lnTo>
                  <a:pt x="0" y="67698"/>
                </a:lnTo>
                <a:cubicBezTo>
                  <a:pt x="0" y="30309"/>
                  <a:pt x="30309" y="0"/>
                  <a:pt x="6769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A77AEB61-D1CD-5433-F821-A49E6B013635}"/>
              </a:ext>
            </a:extLst>
          </p:cNvPr>
          <p:cNvSpPr/>
          <p:nvPr/>
        </p:nvSpPr>
        <p:spPr>
          <a:xfrm>
            <a:off x="4205888" y="2997200"/>
            <a:ext cx="1800000" cy="1275892"/>
          </a:xfrm>
          <a:custGeom>
            <a:avLst/>
            <a:gdLst>
              <a:gd name="connsiteX0" fmla="*/ 0 w 1800000"/>
              <a:gd name="connsiteY0" fmla="*/ 0 h 1275892"/>
              <a:gd name="connsiteX1" fmla="*/ 1800000 w 1800000"/>
              <a:gd name="connsiteY1" fmla="*/ 0 h 1275892"/>
              <a:gd name="connsiteX2" fmla="*/ 1800000 w 1800000"/>
              <a:gd name="connsiteY2" fmla="*/ 1208194 h 1275892"/>
              <a:gd name="connsiteX3" fmla="*/ 1732302 w 1800000"/>
              <a:gd name="connsiteY3" fmla="*/ 1275892 h 1275892"/>
              <a:gd name="connsiteX4" fmla="*/ 67698 w 1800000"/>
              <a:gd name="connsiteY4" fmla="*/ 1275892 h 1275892"/>
              <a:gd name="connsiteX5" fmla="*/ 0 w 1800000"/>
              <a:gd name="connsiteY5" fmla="*/ 1208194 h 1275892"/>
              <a:gd name="connsiteX6" fmla="*/ 0 w 1800000"/>
              <a:gd name="connsiteY6" fmla="*/ 0 h 1275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0000" h="1275892">
                <a:moveTo>
                  <a:pt x="0" y="0"/>
                </a:moveTo>
                <a:lnTo>
                  <a:pt x="1800000" y="0"/>
                </a:lnTo>
                <a:lnTo>
                  <a:pt x="1800000" y="1208194"/>
                </a:lnTo>
                <a:cubicBezTo>
                  <a:pt x="1800000" y="1245583"/>
                  <a:pt x="1769691" y="1275892"/>
                  <a:pt x="1732302" y="1275892"/>
                </a:cubicBezTo>
                <a:lnTo>
                  <a:pt x="67698" y="1275892"/>
                </a:lnTo>
                <a:cubicBezTo>
                  <a:pt x="30309" y="1275892"/>
                  <a:pt x="0" y="1245583"/>
                  <a:pt x="0" y="1208194"/>
                </a:cubicBezTo>
                <a:lnTo>
                  <a:pt x="0" y="0"/>
                </a:lnTo>
                <a:close/>
              </a:path>
            </a:pathLst>
          </a:custGeom>
          <a:solidFill>
            <a:srgbClr val="E2E2E2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C4444663-F00D-E449-922F-3471D4423588}"/>
              </a:ext>
            </a:extLst>
          </p:cNvPr>
          <p:cNvSpPr/>
          <p:nvPr/>
        </p:nvSpPr>
        <p:spPr>
          <a:xfrm>
            <a:off x="4205887" y="4416192"/>
            <a:ext cx="1800000" cy="524108"/>
          </a:xfrm>
          <a:custGeom>
            <a:avLst/>
            <a:gdLst>
              <a:gd name="connsiteX0" fmla="*/ 67698 w 1800000"/>
              <a:gd name="connsiteY0" fmla="*/ 0 h 524108"/>
              <a:gd name="connsiteX1" fmla="*/ 1732302 w 1800000"/>
              <a:gd name="connsiteY1" fmla="*/ 0 h 524108"/>
              <a:gd name="connsiteX2" fmla="*/ 1800000 w 1800000"/>
              <a:gd name="connsiteY2" fmla="*/ 67698 h 524108"/>
              <a:gd name="connsiteX3" fmla="*/ 1800000 w 1800000"/>
              <a:gd name="connsiteY3" fmla="*/ 524108 h 524108"/>
              <a:gd name="connsiteX4" fmla="*/ 0 w 1800000"/>
              <a:gd name="connsiteY4" fmla="*/ 524108 h 524108"/>
              <a:gd name="connsiteX5" fmla="*/ 0 w 1800000"/>
              <a:gd name="connsiteY5" fmla="*/ 67698 h 524108"/>
              <a:gd name="connsiteX6" fmla="*/ 67698 w 1800000"/>
              <a:gd name="connsiteY6" fmla="*/ 0 h 524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0000" h="524108">
                <a:moveTo>
                  <a:pt x="67698" y="0"/>
                </a:moveTo>
                <a:lnTo>
                  <a:pt x="1732302" y="0"/>
                </a:lnTo>
                <a:cubicBezTo>
                  <a:pt x="1769691" y="0"/>
                  <a:pt x="1800000" y="30309"/>
                  <a:pt x="1800000" y="67698"/>
                </a:cubicBezTo>
                <a:lnTo>
                  <a:pt x="1800000" y="524108"/>
                </a:lnTo>
                <a:lnTo>
                  <a:pt x="0" y="524108"/>
                </a:lnTo>
                <a:lnTo>
                  <a:pt x="0" y="67698"/>
                </a:lnTo>
                <a:cubicBezTo>
                  <a:pt x="0" y="30309"/>
                  <a:pt x="30309" y="0"/>
                  <a:pt x="6769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2" name="フリーフォーム: 図形 51">
            <a:extLst>
              <a:ext uri="{FF2B5EF4-FFF2-40B4-BE49-F238E27FC236}">
                <a16:creationId xmlns:a16="http://schemas.microsoft.com/office/drawing/2014/main" id="{2261BB3F-CFB2-B5AC-D992-E5139178DC46}"/>
              </a:ext>
            </a:extLst>
          </p:cNvPr>
          <p:cNvSpPr/>
          <p:nvPr/>
        </p:nvSpPr>
        <p:spPr>
          <a:xfrm>
            <a:off x="4205887" y="4940300"/>
            <a:ext cx="1800000" cy="1275892"/>
          </a:xfrm>
          <a:custGeom>
            <a:avLst/>
            <a:gdLst>
              <a:gd name="connsiteX0" fmla="*/ 0 w 1800000"/>
              <a:gd name="connsiteY0" fmla="*/ 0 h 1275892"/>
              <a:gd name="connsiteX1" fmla="*/ 1800000 w 1800000"/>
              <a:gd name="connsiteY1" fmla="*/ 0 h 1275892"/>
              <a:gd name="connsiteX2" fmla="*/ 1800000 w 1800000"/>
              <a:gd name="connsiteY2" fmla="*/ 1208194 h 1275892"/>
              <a:gd name="connsiteX3" fmla="*/ 1732302 w 1800000"/>
              <a:gd name="connsiteY3" fmla="*/ 1275892 h 1275892"/>
              <a:gd name="connsiteX4" fmla="*/ 67698 w 1800000"/>
              <a:gd name="connsiteY4" fmla="*/ 1275892 h 1275892"/>
              <a:gd name="connsiteX5" fmla="*/ 0 w 1800000"/>
              <a:gd name="connsiteY5" fmla="*/ 1208194 h 1275892"/>
              <a:gd name="connsiteX6" fmla="*/ 0 w 1800000"/>
              <a:gd name="connsiteY6" fmla="*/ 0 h 1275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0000" h="1275892">
                <a:moveTo>
                  <a:pt x="0" y="0"/>
                </a:moveTo>
                <a:lnTo>
                  <a:pt x="1800000" y="0"/>
                </a:lnTo>
                <a:lnTo>
                  <a:pt x="1800000" y="1208194"/>
                </a:lnTo>
                <a:cubicBezTo>
                  <a:pt x="1800000" y="1245583"/>
                  <a:pt x="1769691" y="1275892"/>
                  <a:pt x="1732302" y="1275892"/>
                </a:cubicBezTo>
                <a:lnTo>
                  <a:pt x="67698" y="1275892"/>
                </a:lnTo>
                <a:cubicBezTo>
                  <a:pt x="30309" y="1275892"/>
                  <a:pt x="0" y="1245583"/>
                  <a:pt x="0" y="120819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DFFC783C-1955-91F9-A281-741B7A6B5FC3}"/>
              </a:ext>
            </a:extLst>
          </p:cNvPr>
          <p:cNvSpPr/>
          <p:nvPr/>
        </p:nvSpPr>
        <p:spPr>
          <a:xfrm>
            <a:off x="2232823" y="529992"/>
            <a:ext cx="1800000" cy="1800000"/>
          </a:xfrm>
          <a:prstGeom prst="roundRect">
            <a:avLst>
              <a:gd name="adj" fmla="val 3761"/>
            </a:avLst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E80AA2FD-1B75-70AD-4C11-A35BAAF3E977}"/>
              </a:ext>
            </a:extLst>
          </p:cNvPr>
          <p:cNvSpPr/>
          <p:nvPr/>
        </p:nvSpPr>
        <p:spPr>
          <a:xfrm>
            <a:off x="2232823" y="2473092"/>
            <a:ext cx="1800000" cy="1800000"/>
          </a:xfrm>
          <a:prstGeom prst="roundRect">
            <a:avLst>
              <a:gd name="adj" fmla="val 3761"/>
            </a:avLst>
          </a:prstGeom>
          <a:solidFill>
            <a:srgbClr val="E2E2E2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C950B5EA-7071-32F7-DBC1-D7CAB523047F}"/>
              </a:ext>
            </a:extLst>
          </p:cNvPr>
          <p:cNvSpPr/>
          <p:nvPr/>
        </p:nvSpPr>
        <p:spPr>
          <a:xfrm>
            <a:off x="2232823" y="4416192"/>
            <a:ext cx="1800000" cy="1800000"/>
          </a:xfrm>
          <a:prstGeom prst="roundRect">
            <a:avLst>
              <a:gd name="adj" fmla="val 3761"/>
            </a:avLst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1D52F4F-F2B1-E7E0-3226-F114AB0E225C}"/>
              </a:ext>
            </a:extLst>
          </p:cNvPr>
          <p:cNvSpPr txBox="1"/>
          <p:nvPr/>
        </p:nvSpPr>
        <p:spPr>
          <a:xfrm>
            <a:off x="2232822" y="552908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桃太郎</a:t>
            </a:r>
          </a:p>
        </p:txBody>
      </p: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784E3459-0479-37D6-8B4E-51DE80B0B55D}"/>
              </a:ext>
            </a:extLst>
          </p:cNvPr>
          <p:cNvCxnSpPr>
            <a:cxnSpLocks/>
          </p:cNvCxnSpPr>
          <p:nvPr/>
        </p:nvCxnSpPr>
        <p:spPr>
          <a:xfrm>
            <a:off x="2340823" y="1074392"/>
            <a:ext cx="1584000" cy="0"/>
          </a:xfrm>
          <a:prstGeom prst="line">
            <a:avLst/>
          </a:prstGeom>
          <a:ln w="381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0B1FB30A-D49C-0D5B-28D6-63968ADE6CB0}"/>
              </a:ext>
            </a:extLst>
          </p:cNvPr>
          <p:cNvCxnSpPr>
            <a:cxnSpLocks/>
          </p:cNvCxnSpPr>
          <p:nvPr/>
        </p:nvCxnSpPr>
        <p:spPr>
          <a:xfrm>
            <a:off x="2340823" y="3004792"/>
            <a:ext cx="158400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6987F872-4511-1A31-C493-E0C7E384963F}"/>
              </a:ext>
            </a:extLst>
          </p:cNvPr>
          <p:cNvCxnSpPr>
            <a:cxnSpLocks/>
          </p:cNvCxnSpPr>
          <p:nvPr/>
        </p:nvCxnSpPr>
        <p:spPr>
          <a:xfrm>
            <a:off x="2340823" y="4940300"/>
            <a:ext cx="158400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34E83E1F-D36E-1BBE-2BC7-D2ABE8F03B6A}"/>
              </a:ext>
            </a:extLst>
          </p:cNvPr>
          <p:cNvSpPr txBox="1"/>
          <p:nvPr/>
        </p:nvSpPr>
        <p:spPr>
          <a:xfrm>
            <a:off x="279400" y="2521386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浦島太郎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A3DA615-E705-C18C-A69A-4CD6C4100A73}"/>
              </a:ext>
            </a:extLst>
          </p:cNvPr>
          <p:cNvSpPr txBox="1"/>
          <p:nvPr/>
        </p:nvSpPr>
        <p:spPr>
          <a:xfrm>
            <a:off x="2248866" y="2521386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浦島太郎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48504D9E-C531-F5A8-F0E2-FA5BF5763EF0}"/>
              </a:ext>
            </a:extLst>
          </p:cNvPr>
          <p:cNvSpPr txBox="1"/>
          <p:nvPr/>
        </p:nvSpPr>
        <p:spPr>
          <a:xfrm>
            <a:off x="282880" y="4464486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一寸法師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643B170-AA9D-9BC5-7A97-0E1D32FCE0EC}"/>
              </a:ext>
            </a:extLst>
          </p:cNvPr>
          <p:cNvSpPr txBox="1"/>
          <p:nvPr/>
        </p:nvSpPr>
        <p:spPr>
          <a:xfrm>
            <a:off x="2252346" y="4464486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一寸法師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7334E385-0F64-9055-1A36-14F3C66840CC}"/>
              </a:ext>
            </a:extLst>
          </p:cNvPr>
          <p:cNvSpPr txBox="1"/>
          <p:nvPr/>
        </p:nvSpPr>
        <p:spPr>
          <a:xfrm>
            <a:off x="375956" y="1246029"/>
            <a:ext cx="1574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b="1" dirty="0">
                <a:solidFill>
                  <a:schemeClr val="bg1"/>
                </a:solidFill>
              </a:rPr>
              <a:t>桃太郎はサル・キジ・イヌと共に鬼を退治しました。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28F6CC8-DFFF-26BB-D445-71AC493EA347}"/>
              </a:ext>
            </a:extLst>
          </p:cNvPr>
          <p:cNvSpPr txBox="1"/>
          <p:nvPr/>
        </p:nvSpPr>
        <p:spPr>
          <a:xfrm>
            <a:off x="2340823" y="1246029"/>
            <a:ext cx="1574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b="1" dirty="0">
                <a:solidFill>
                  <a:schemeClr val="bg1"/>
                </a:solidFill>
              </a:rPr>
              <a:t>桃太郎はサル・キジ・イヌと共に鬼を退治しました。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DECB7C98-1A91-246A-6776-96ECFB22C034}"/>
              </a:ext>
            </a:extLst>
          </p:cNvPr>
          <p:cNvSpPr txBox="1"/>
          <p:nvPr/>
        </p:nvSpPr>
        <p:spPr>
          <a:xfrm>
            <a:off x="363255" y="3161889"/>
            <a:ext cx="1574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浦島太郎は亀に乗って龍宮城に行きました。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34B7CCB8-FD94-4389-ECB6-04B5E67455E0}"/>
              </a:ext>
            </a:extLst>
          </p:cNvPr>
          <p:cNvSpPr txBox="1"/>
          <p:nvPr/>
        </p:nvSpPr>
        <p:spPr>
          <a:xfrm>
            <a:off x="2328122" y="3161889"/>
            <a:ext cx="1574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浦島太郎は亀に乗って龍宮城に行きました。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A6EF4E4-078B-D8AD-B6A5-6FF85E3744EE}"/>
              </a:ext>
            </a:extLst>
          </p:cNvPr>
          <p:cNvSpPr txBox="1"/>
          <p:nvPr/>
        </p:nvSpPr>
        <p:spPr>
          <a:xfrm>
            <a:off x="4322022" y="3172083"/>
            <a:ext cx="1574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浦島太郎は亀に乗って龍宮城に行きました。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269A2CE-D3DB-533A-FFD5-AE1F751847EC}"/>
              </a:ext>
            </a:extLst>
          </p:cNvPr>
          <p:cNvSpPr txBox="1"/>
          <p:nvPr/>
        </p:nvSpPr>
        <p:spPr>
          <a:xfrm>
            <a:off x="4204666" y="2522835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浦島太郎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2DA5737-2FD2-955E-12AC-353BFDF6F52E}"/>
              </a:ext>
            </a:extLst>
          </p:cNvPr>
          <p:cNvSpPr txBox="1"/>
          <p:nvPr/>
        </p:nvSpPr>
        <p:spPr>
          <a:xfrm>
            <a:off x="4215142" y="4464497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一寸法師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1A615245-4B14-5C98-1A74-4D6730D3AF42}"/>
              </a:ext>
            </a:extLst>
          </p:cNvPr>
          <p:cNvSpPr txBox="1"/>
          <p:nvPr/>
        </p:nvSpPr>
        <p:spPr>
          <a:xfrm>
            <a:off x="363256" y="5116884"/>
            <a:ext cx="1574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一寸法師は打ち出の小槌で大きくしてもらいました。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08112046-0C65-D5CF-E0E4-1E694C67CA9D}"/>
              </a:ext>
            </a:extLst>
          </p:cNvPr>
          <p:cNvSpPr txBox="1"/>
          <p:nvPr/>
        </p:nvSpPr>
        <p:spPr>
          <a:xfrm>
            <a:off x="2328123" y="5116884"/>
            <a:ext cx="1574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一寸法師は打ち出の小槌で大きくしてもらいました。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A92034D9-E353-FF02-29FB-905271E7E564}"/>
              </a:ext>
            </a:extLst>
          </p:cNvPr>
          <p:cNvSpPr txBox="1"/>
          <p:nvPr/>
        </p:nvSpPr>
        <p:spPr>
          <a:xfrm>
            <a:off x="4322023" y="5127078"/>
            <a:ext cx="1574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一寸法師は打ち出の小槌で大きくしてもらいました。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909F471A-A1E0-8445-5B39-49EA98E2699A}"/>
              </a:ext>
            </a:extLst>
          </p:cNvPr>
          <p:cNvSpPr/>
          <p:nvPr/>
        </p:nvSpPr>
        <p:spPr>
          <a:xfrm>
            <a:off x="6219657" y="529992"/>
            <a:ext cx="5708986" cy="461665"/>
          </a:xfrm>
          <a:prstGeom prst="roundRect">
            <a:avLst>
              <a:gd name="adj" fmla="val 3761"/>
            </a:avLst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/>
              <a:t>1. </a:t>
            </a:r>
            <a:r>
              <a:rPr kumimoji="1" lang="ja-JP" altLang="en-US" sz="2400" b="1" dirty="0"/>
              <a:t>桃太郎　┃</a:t>
            </a:r>
          </a:p>
        </p:txBody>
      </p:sp>
      <p:sp>
        <p:nvSpPr>
          <p:cNvPr id="98" name="フリーフォーム: 図形 97">
            <a:extLst>
              <a:ext uri="{FF2B5EF4-FFF2-40B4-BE49-F238E27FC236}">
                <a16:creationId xmlns:a16="http://schemas.microsoft.com/office/drawing/2014/main" id="{46A81940-2077-05FE-381D-D0593EE7649F}"/>
              </a:ext>
            </a:extLst>
          </p:cNvPr>
          <p:cNvSpPr/>
          <p:nvPr/>
        </p:nvSpPr>
        <p:spPr>
          <a:xfrm rot="16200000">
            <a:off x="5553353" y="3111038"/>
            <a:ext cx="1800000" cy="524108"/>
          </a:xfrm>
          <a:custGeom>
            <a:avLst/>
            <a:gdLst>
              <a:gd name="connsiteX0" fmla="*/ 67698 w 1800000"/>
              <a:gd name="connsiteY0" fmla="*/ 0 h 524108"/>
              <a:gd name="connsiteX1" fmla="*/ 1732302 w 1800000"/>
              <a:gd name="connsiteY1" fmla="*/ 0 h 524108"/>
              <a:gd name="connsiteX2" fmla="*/ 1800000 w 1800000"/>
              <a:gd name="connsiteY2" fmla="*/ 67698 h 524108"/>
              <a:gd name="connsiteX3" fmla="*/ 1800000 w 1800000"/>
              <a:gd name="connsiteY3" fmla="*/ 524108 h 524108"/>
              <a:gd name="connsiteX4" fmla="*/ 0 w 1800000"/>
              <a:gd name="connsiteY4" fmla="*/ 524108 h 524108"/>
              <a:gd name="connsiteX5" fmla="*/ 0 w 1800000"/>
              <a:gd name="connsiteY5" fmla="*/ 67698 h 524108"/>
              <a:gd name="connsiteX6" fmla="*/ 67698 w 1800000"/>
              <a:gd name="connsiteY6" fmla="*/ 0 h 524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0000" h="524108">
                <a:moveTo>
                  <a:pt x="67698" y="0"/>
                </a:moveTo>
                <a:lnTo>
                  <a:pt x="1732302" y="0"/>
                </a:lnTo>
                <a:cubicBezTo>
                  <a:pt x="1769691" y="0"/>
                  <a:pt x="1800000" y="30309"/>
                  <a:pt x="1800000" y="67698"/>
                </a:cubicBezTo>
                <a:lnTo>
                  <a:pt x="1800000" y="524108"/>
                </a:lnTo>
                <a:lnTo>
                  <a:pt x="0" y="524108"/>
                </a:lnTo>
                <a:lnTo>
                  <a:pt x="0" y="67698"/>
                </a:lnTo>
                <a:cubicBezTo>
                  <a:pt x="0" y="30309"/>
                  <a:pt x="30309" y="0"/>
                  <a:pt x="6769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0" name="フリーフォーム: 図形 99">
            <a:extLst>
              <a:ext uri="{FF2B5EF4-FFF2-40B4-BE49-F238E27FC236}">
                <a16:creationId xmlns:a16="http://schemas.microsoft.com/office/drawing/2014/main" id="{F114CA9F-C816-36DF-5AE8-EAB2AF71F52E}"/>
              </a:ext>
            </a:extLst>
          </p:cNvPr>
          <p:cNvSpPr/>
          <p:nvPr/>
        </p:nvSpPr>
        <p:spPr>
          <a:xfrm rot="16200000">
            <a:off x="5553353" y="5058631"/>
            <a:ext cx="1800000" cy="524108"/>
          </a:xfrm>
          <a:custGeom>
            <a:avLst/>
            <a:gdLst>
              <a:gd name="connsiteX0" fmla="*/ 67698 w 1800000"/>
              <a:gd name="connsiteY0" fmla="*/ 0 h 524108"/>
              <a:gd name="connsiteX1" fmla="*/ 1732302 w 1800000"/>
              <a:gd name="connsiteY1" fmla="*/ 0 h 524108"/>
              <a:gd name="connsiteX2" fmla="*/ 1800000 w 1800000"/>
              <a:gd name="connsiteY2" fmla="*/ 67698 h 524108"/>
              <a:gd name="connsiteX3" fmla="*/ 1800000 w 1800000"/>
              <a:gd name="connsiteY3" fmla="*/ 524108 h 524108"/>
              <a:gd name="connsiteX4" fmla="*/ 0 w 1800000"/>
              <a:gd name="connsiteY4" fmla="*/ 524108 h 524108"/>
              <a:gd name="connsiteX5" fmla="*/ 0 w 1800000"/>
              <a:gd name="connsiteY5" fmla="*/ 67698 h 524108"/>
              <a:gd name="connsiteX6" fmla="*/ 67698 w 1800000"/>
              <a:gd name="connsiteY6" fmla="*/ 0 h 524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0000" h="524108">
                <a:moveTo>
                  <a:pt x="67698" y="0"/>
                </a:moveTo>
                <a:lnTo>
                  <a:pt x="1732302" y="0"/>
                </a:lnTo>
                <a:cubicBezTo>
                  <a:pt x="1769691" y="0"/>
                  <a:pt x="1800000" y="30309"/>
                  <a:pt x="1800000" y="67698"/>
                </a:cubicBezTo>
                <a:lnTo>
                  <a:pt x="1800000" y="524108"/>
                </a:lnTo>
                <a:lnTo>
                  <a:pt x="0" y="524108"/>
                </a:lnTo>
                <a:lnTo>
                  <a:pt x="0" y="67698"/>
                </a:lnTo>
                <a:cubicBezTo>
                  <a:pt x="0" y="30309"/>
                  <a:pt x="30309" y="0"/>
                  <a:pt x="6769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6C3F6DFB-2EA1-22EA-41AA-F567CCE2C74B}"/>
              </a:ext>
            </a:extLst>
          </p:cNvPr>
          <p:cNvSpPr txBox="1"/>
          <p:nvPr/>
        </p:nvSpPr>
        <p:spPr>
          <a:xfrm rot="16200000">
            <a:off x="6472223" y="3000226"/>
            <a:ext cx="1574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浦島太郎は亀に乗って龍宮城に行きました。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83406A36-FB0D-96DE-A7B4-82C0E1237FE7}"/>
              </a:ext>
            </a:extLst>
          </p:cNvPr>
          <p:cNvSpPr txBox="1"/>
          <p:nvPr/>
        </p:nvSpPr>
        <p:spPr>
          <a:xfrm>
            <a:off x="6194325" y="2450016"/>
            <a:ext cx="553998" cy="18309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浦島太郎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CCADD87D-326D-0CA0-B034-CC8120D0BDBF}"/>
              </a:ext>
            </a:extLst>
          </p:cNvPr>
          <p:cNvSpPr txBox="1"/>
          <p:nvPr/>
        </p:nvSpPr>
        <p:spPr>
          <a:xfrm>
            <a:off x="6180187" y="4349032"/>
            <a:ext cx="553998" cy="18309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一寸法師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AF31785A-061C-31C4-0D79-BA0F3B193A0B}"/>
              </a:ext>
            </a:extLst>
          </p:cNvPr>
          <p:cNvSpPr txBox="1"/>
          <p:nvPr/>
        </p:nvSpPr>
        <p:spPr>
          <a:xfrm rot="16200000">
            <a:off x="6591839" y="4840096"/>
            <a:ext cx="1574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一寸法師は打ち出の小槌で大きくしてもらいました。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四角形: 上の 2 つの角を丸める 107">
            <a:extLst>
              <a:ext uri="{FF2B5EF4-FFF2-40B4-BE49-F238E27FC236}">
                <a16:creationId xmlns:a16="http://schemas.microsoft.com/office/drawing/2014/main" id="{B44CB90D-CFCE-3515-26E8-171C6B8A3C47}"/>
              </a:ext>
            </a:extLst>
          </p:cNvPr>
          <p:cNvSpPr/>
          <p:nvPr/>
        </p:nvSpPr>
        <p:spPr>
          <a:xfrm rot="5400000">
            <a:off x="7381406" y="1807091"/>
            <a:ext cx="1800000" cy="3132000"/>
          </a:xfrm>
          <a:prstGeom prst="round2SameRect">
            <a:avLst>
              <a:gd name="adj1" fmla="val 5378"/>
              <a:gd name="adj2" fmla="val 0"/>
            </a:avLst>
          </a:prstGeom>
          <a:solidFill>
            <a:srgbClr val="E2E2E2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四角形: 上の 2 つの角を丸める 109">
            <a:extLst>
              <a:ext uri="{FF2B5EF4-FFF2-40B4-BE49-F238E27FC236}">
                <a16:creationId xmlns:a16="http://schemas.microsoft.com/office/drawing/2014/main" id="{16016E98-CC20-D84A-6F22-6899769B4C97}"/>
              </a:ext>
            </a:extLst>
          </p:cNvPr>
          <p:cNvSpPr/>
          <p:nvPr/>
        </p:nvSpPr>
        <p:spPr>
          <a:xfrm rot="5400000">
            <a:off x="7397877" y="3754685"/>
            <a:ext cx="1800000" cy="3132000"/>
          </a:xfrm>
          <a:prstGeom prst="round2SameRect">
            <a:avLst>
              <a:gd name="adj1" fmla="val 5378"/>
              <a:gd name="adj2" fmla="val 0"/>
            </a:avLst>
          </a:prstGeom>
          <a:solidFill>
            <a:schemeClr val="bg1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4F77856D-501A-8274-A8F1-39CE6752FA83}"/>
              </a:ext>
            </a:extLst>
          </p:cNvPr>
          <p:cNvSpPr txBox="1"/>
          <p:nvPr/>
        </p:nvSpPr>
        <p:spPr>
          <a:xfrm>
            <a:off x="6890289" y="2695029"/>
            <a:ext cx="278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浦島太郎は亀に乗って龍宮城に行きました。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2A3D9E0D-6F00-786B-B2CC-FF82D1147265}"/>
              </a:ext>
            </a:extLst>
          </p:cNvPr>
          <p:cNvSpPr txBox="1"/>
          <p:nvPr/>
        </p:nvSpPr>
        <p:spPr>
          <a:xfrm>
            <a:off x="6890290" y="4650024"/>
            <a:ext cx="2787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一寸法師は打ち出の小槌で大きくしてもらいました。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3CDFD57A-8BA3-1B84-D1A7-406CEB7C7F47}"/>
              </a:ext>
            </a:extLst>
          </p:cNvPr>
          <p:cNvSpPr/>
          <p:nvPr/>
        </p:nvSpPr>
        <p:spPr>
          <a:xfrm>
            <a:off x="6219657" y="1199159"/>
            <a:ext cx="5708986" cy="461665"/>
          </a:xfrm>
          <a:prstGeom prst="roundRect">
            <a:avLst>
              <a:gd name="adj" fmla="val 3761"/>
            </a:avLst>
          </a:prstGeom>
          <a:solidFill>
            <a:srgbClr val="E2E2E2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</a:t>
            </a:r>
            <a:r>
              <a:rPr kumimoji="1"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桃太郎　┃</a:t>
            </a:r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A813E79A-3634-8DC5-3820-833E587411B6}"/>
              </a:ext>
            </a:extLst>
          </p:cNvPr>
          <p:cNvSpPr/>
          <p:nvPr/>
        </p:nvSpPr>
        <p:spPr>
          <a:xfrm>
            <a:off x="6219657" y="1868327"/>
            <a:ext cx="5708986" cy="461665"/>
          </a:xfrm>
          <a:prstGeom prst="roundRect">
            <a:avLst>
              <a:gd name="adj" fmla="val 3761"/>
            </a:avLst>
          </a:prstGeom>
          <a:solidFill>
            <a:schemeClr val="bg1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一寸法師</a:t>
            </a:r>
            <a:r>
              <a:rPr kumimoji="1"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┃</a:t>
            </a:r>
          </a:p>
        </p:txBody>
      </p:sp>
    </p:spTree>
    <p:extLst>
      <p:ext uri="{BB962C8B-B14F-4D97-AF65-F5344CB8AC3E}">
        <p14:creationId xmlns:p14="http://schemas.microsoft.com/office/powerpoint/2010/main" val="420511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172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科研費 ．com</dc:creator>
  <cp:lastModifiedBy>科研費 ．com</cp:lastModifiedBy>
  <cp:revision>1</cp:revision>
  <dcterms:created xsi:type="dcterms:W3CDTF">2022-06-18T01:01:55Z</dcterms:created>
  <dcterms:modified xsi:type="dcterms:W3CDTF">2022-06-18T01:04:19Z</dcterms:modified>
</cp:coreProperties>
</file>